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53" r:id="rId39"/>
    <p:sldId id="354" r:id="rId40"/>
    <p:sldId id="371" r:id="rId41"/>
    <p:sldId id="372" r:id="rId42"/>
    <p:sldId id="373" r:id="rId43"/>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Lst>
        </p14:section>
        <p14:section name="With The Old Breed" id="{75BE7694-C59F-43C8-A788-F54FAED95378}">
          <p14:sldIdLst>
            <p14:sldId id="353"/>
            <p14:sldId id="354"/>
            <p14:sldId id="371"/>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3" dt="2024-10-28T15:45:23.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61" d="100"/>
          <a:sy n="61" d="100"/>
        </p:scale>
        <p:origin x="29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undo custSel addSld modSld modSection">
      <pc:chgData name="William Roosa" userId="b17c6545b7781650" providerId="LiveId" clId="{3F59EE32-37E3-40B9-BCD8-CE16B02D1324}" dt="2024-10-28T19:32:48.837" v="6620" actId="33524"/>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10/29/2024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10/29/2024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3" name="Picture 2">
            <a:extLst>
              <a:ext uri="{FF2B5EF4-FFF2-40B4-BE49-F238E27FC236}">
                <a16:creationId xmlns:a16="http://schemas.microsoft.com/office/drawing/2014/main" id="{A70DA738-336A-8893-E525-D1472084A8A4}"/>
              </a:ext>
            </a:extLst>
          </p:cNvPr>
          <p:cNvPicPr>
            <a:picLocks noChangeAspect="1"/>
          </p:cNvPicPr>
          <p:nvPr/>
        </p:nvPicPr>
        <p:blipFill>
          <a:blip r:embed="rId2"/>
          <a:stretch>
            <a:fillRect/>
          </a:stretch>
        </p:blipFill>
        <p:spPr>
          <a:xfrm>
            <a:off x="1673211" y="3380254"/>
            <a:ext cx="5216320" cy="3940637"/>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6" name="Picture 5">
            <a:extLst>
              <a:ext uri="{FF2B5EF4-FFF2-40B4-BE49-F238E27FC236}">
                <a16:creationId xmlns:a16="http://schemas.microsoft.com/office/drawing/2014/main" id="{E7D55FD6-A0B4-643C-F156-8BA22D38F304}"/>
              </a:ext>
            </a:extLst>
          </p:cNvPr>
          <p:cNvPicPr>
            <a:picLocks noChangeAspect="1"/>
          </p:cNvPicPr>
          <p:nvPr/>
        </p:nvPicPr>
        <p:blipFill>
          <a:blip r:embed="rId3"/>
          <a:stretch>
            <a:fillRect/>
          </a:stretch>
        </p:blipFill>
        <p:spPr>
          <a:xfrm>
            <a:off x="588220" y="7945100"/>
            <a:ext cx="7562554" cy="4246900"/>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2"/>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3"/>
          <a:stretch>
            <a:fillRect/>
          </a:stretch>
        </p:blipFill>
        <p:spPr>
          <a:xfrm>
            <a:off x="4385441" y="9761632"/>
            <a:ext cx="3134710" cy="2430368"/>
          </a:xfrm>
          <a:prstGeom prst="rect">
            <a:avLst/>
          </a:prstGeom>
        </p:spPr>
      </p:pic>
      <p:pic>
        <p:nvPicPr>
          <p:cNvPr id="7" name="Picture 6">
            <a:extLst>
              <a:ext uri="{FF2B5EF4-FFF2-40B4-BE49-F238E27FC236}">
                <a16:creationId xmlns:a16="http://schemas.microsoft.com/office/drawing/2014/main" id="{58445675-D4BC-8F93-4915-9F3552CDB1C4}"/>
              </a:ext>
            </a:extLst>
          </p:cNvPr>
          <p:cNvPicPr>
            <a:picLocks noChangeAspect="1"/>
          </p:cNvPicPr>
          <p:nvPr/>
        </p:nvPicPr>
        <p:blipFill>
          <a:blip r:embed="rId4"/>
          <a:stretch>
            <a:fillRect/>
          </a:stretch>
        </p:blipFill>
        <p:spPr>
          <a:xfrm>
            <a:off x="567558" y="0"/>
            <a:ext cx="7646276" cy="5489123"/>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6541</TotalTime>
  <Words>7239</Words>
  <Application>Microsoft Office PowerPoint</Application>
  <PresentationFormat>Custom</PresentationFormat>
  <Paragraphs>571</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43</cp:revision>
  <dcterms:created xsi:type="dcterms:W3CDTF">2024-08-20T00:05:07Z</dcterms:created>
  <dcterms:modified xsi:type="dcterms:W3CDTF">2024-10-30T01:42:56Z</dcterms:modified>
</cp:coreProperties>
</file>